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82" d="100"/>
          <a:sy n="82" d="100"/>
        </p:scale>
        <p:origin x="4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172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60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5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980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500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2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768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701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049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4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Tuesday, May 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471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Tuesday, May 9, 2023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217600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Wires Linked To Core Router">
            <a:extLst>
              <a:ext uri="{FF2B5EF4-FFF2-40B4-BE49-F238E27FC236}">
                <a16:creationId xmlns:a16="http://schemas.microsoft.com/office/drawing/2014/main" id="{621D1521-78F5-E4B4-58AD-56A53117B6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-1" b="1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Rectangle 10">
            <a:extLst>
              <a:ext uri="{FF2B5EF4-FFF2-40B4-BE49-F238E27FC236}">
                <a16:creationId xmlns:a16="http://schemas.microsoft.com/office/drawing/2014/main" id="{54F04D94-5D02-443B-801E-0CAC1D4EB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2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7B7055-4028-86AB-2621-63807C96CF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114" y="620486"/>
            <a:ext cx="5344886" cy="4062547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Network Intrusions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4E998A-4764-68A7-E0C1-3415F76F0D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114" y="4918166"/>
            <a:ext cx="4781006" cy="1136468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By Judah Drelich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7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12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4" descr="Vibrant multicolour checkered floor design">
            <a:extLst>
              <a:ext uri="{FF2B5EF4-FFF2-40B4-BE49-F238E27FC236}">
                <a16:creationId xmlns:a16="http://schemas.microsoft.com/office/drawing/2014/main" id="{384DC4B8-8364-ACA8-6656-1ECE8ACC86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75"/>
          <a:stretch/>
        </p:blipFill>
        <p:spPr>
          <a:xfrm>
            <a:off x="20" y="-1824"/>
            <a:ext cx="12191980" cy="6865514"/>
          </a:xfrm>
          <a:prstGeom prst="rect">
            <a:avLst/>
          </a:prstGeom>
        </p:spPr>
      </p:pic>
      <p:sp>
        <p:nvSpPr>
          <p:cNvPr id="27" name="Rectangle 14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17360-BDFA-FA90-EA9B-9528DE063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114" y="709684"/>
            <a:ext cx="5124247" cy="1927695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 dirty="0">
                <a:solidFill>
                  <a:schemeClr val="bg1"/>
                </a:solidFill>
              </a:rPr>
              <a:t>Data Wrangling</a:t>
            </a:r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D1DEB652-CD49-4786-9154-A1A30E195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19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59A7483D-55E4-41F7-8F87-19FAB2AEA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399291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66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E6291-EACF-2403-7FCE-1E9A655DF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multicolinearity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230AD-270C-8440-3827-3E5501C38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03998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RegularSeedRightStep">
      <a:dk1>
        <a:srgbClr val="000000"/>
      </a:dk1>
      <a:lt1>
        <a:srgbClr val="FFFFFF"/>
      </a:lt1>
      <a:dk2>
        <a:srgbClr val="2B301B"/>
      </a:dk2>
      <a:lt2>
        <a:srgbClr val="F3F0F3"/>
      </a:lt2>
      <a:accent1>
        <a:srgbClr val="48B75D"/>
      </a:accent1>
      <a:accent2>
        <a:srgbClr val="3BB183"/>
      </a:accent2>
      <a:accent3>
        <a:srgbClr val="45AFB1"/>
      </a:accent3>
      <a:accent4>
        <a:srgbClr val="3B7DB1"/>
      </a:accent4>
      <a:accent5>
        <a:srgbClr val="4D5EC3"/>
      </a:accent5>
      <a:accent6>
        <a:srgbClr val="6648B6"/>
      </a:accent6>
      <a:hlink>
        <a:srgbClr val="BF3FA7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</Words>
  <Application>Microsoft Office PowerPoint</Application>
  <PresentationFormat>Widescreen</PresentationFormat>
  <Paragraphs>4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Avenir Next LT Pro</vt:lpstr>
      <vt:lpstr>GradientRiseVTI</vt:lpstr>
      <vt:lpstr>Network Intrusions</vt:lpstr>
      <vt:lpstr>Data Wrangling</vt:lpstr>
      <vt:lpstr>multicolinearity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Intrusions</dc:title>
  <dc:creator>Judah Drelich</dc:creator>
  <cp:lastModifiedBy>Judah Drelich</cp:lastModifiedBy>
  <cp:revision>1</cp:revision>
  <dcterms:created xsi:type="dcterms:W3CDTF">2023-05-10T03:02:05Z</dcterms:created>
  <dcterms:modified xsi:type="dcterms:W3CDTF">2023-05-10T03:06:53Z</dcterms:modified>
</cp:coreProperties>
</file>

<file path=docProps/thumbnail.jpeg>
</file>